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3CACA"/>
          </a:solidFill>
        </a:fill>
      </a:tcStyle>
    </a:wholeTbl>
    <a:band2H>
      <a:tcTxStyle b="def" i="def"/>
      <a:tcStyle>
        <a:tcBdr/>
        <a:fill>
          <a:solidFill>
            <a:srgbClr val="F2E7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5CB"/>
          </a:solidFill>
        </a:fill>
      </a:tcStyle>
    </a:wholeTbl>
    <a:band2H>
      <a:tcTxStyle b="def" i="def"/>
      <a:tcStyle>
        <a:tcBdr/>
        <a:fill>
          <a:solidFill>
            <a:srgbClr val="FAF3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1DE"/>
          </a:solidFill>
        </a:fill>
      </a:tcStyle>
    </a:wholeTbl>
    <a:band2H>
      <a:tcTxStyle b="def" i="def"/>
      <a:tcStyle>
        <a:tcBdr/>
        <a:fill>
          <a:solidFill>
            <a:srgbClr val="EFE9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png>
</file>

<file path=ppt/media/image1.tif>
</file>

<file path=ppt/media/image2.png>
</file>

<file path=ppt/media/image2.tif>
</file>

<file path=ppt/media/image3.tif>
</file>

<file path=ppt/media/image4.tif>
</file>

<file path=ppt/media/image5.tif>
</file>

<file path=ppt/media/image6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2" name="Shape 33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entury Gothic"/>
      </a:defRPr>
    </a:lvl1pPr>
    <a:lvl2pPr indent="228600" defTabSz="457200" latinLnBrk="0">
      <a:defRPr sz="1200">
        <a:latin typeface="+mn-lt"/>
        <a:ea typeface="+mn-ea"/>
        <a:cs typeface="+mn-cs"/>
        <a:sym typeface="Century Gothic"/>
      </a:defRPr>
    </a:lvl2pPr>
    <a:lvl3pPr indent="457200" defTabSz="457200" latinLnBrk="0">
      <a:defRPr sz="1200">
        <a:latin typeface="+mn-lt"/>
        <a:ea typeface="+mn-ea"/>
        <a:cs typeface="+mn-cs"/>
        <a:sym typeface="Century Gothic"/>
      </a:defRPr>
    </a:lvl3pPr>
    <a:lvl4pPr indent="685800" defTabSz="457200" latinLnBrk="0">
      <a:defRPr sz="1200">
        <a:latin typeface="+mn-lt"/>
        <a:ea typeface="+mn-ea"/>
        <a:cs typeface="+mn-cs"/>
        <a:sym typeface="Century Gothic"/>
      </a:defRPr>
    </a:lvl4pPr>
    <a:lvl5pPr indent="914400" defTabSz="457200" latinLnBrk="0">
      <a:defRPr sz="1200">
        <a:latin typeface="+mn-lt"/>
        <a:ea typeface="+mn-ea"/>
        <a:cs typeface="+mn-cs"/>
        <a:sym typeface="Century Gothic"/>
      </a:defRPr>
    </a:lvl5pPr>
    <a:lvl6pPr indent="1143000" defTabSz="457200" latinLnBrk="0">
      <a:defRPr sz="1200">
        <a:latin typeface="+mn-lt"/>
        <a:ea typeface="+mn-ea"/>
        <a:cs typeface="+mn-cs"/>
        <a:sym typeface="Century Gothic"/>
      </a:defRPr>
    </a:lvl6pPr>
    <a:lvl7pPr indent="1371600" defTabSz="457200" latinLnBrk="0">
      <a:defRPr sz="1200">
        <a:latin typeface="+mn-lt"/>
        <a:ea typeface="+mn-ea"/>
        <a:cs typeface="+mn-cs"/>
        <a:sym typeface="Century Gothic"/>
      </a:defRPr>
    </a:lvl7pPr>
    <a:lvl8pPr indent="1600200" defTabSz="457200" latinLnBrk="0">
      <a:defRPr sz="1200">
        <a:latin typeface="+mn-lt"/>
        <a:ea typeface="+mn-ea"/>
        <a:cs typeface="+mn-cs"/>
        <a:sym typeface="Century Gothic"/>
      </a:defRPr>
    </a:lvl8pPr>
    <a:lvl9pPr indent="1828800" defTabSz="457200" latinLnBrk="0">
      <a:defRPr sz="1200">
        <a:latin typeface="+mn-lt"/>
        <a:ea typeface="+mn-ea"/>
        <a:cs typeface="+mn-cs"/>
        <a:sym typeface="Century Gothic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3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12" name="Rectangle 8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" name="Oval 10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" name="Oval 11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" name="Oval 12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8" name="Текст заголовка"/>
          <p:cNvSpPr txBox="1"/>
          <p:nvPr>
            <p:ph type="title"/>
          </p:nvPr>
        </p:nvSpPr>
        <p:spPr>
          <a:xfrm>
            <a:off x="1154954" y="2099733"/>
            <a:ext cx="8825660" cy="2677649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54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9" name="Уровень текста 1…"/>
          <p:cNvSpPr txBox="1"/>
          <p:nvPr>
            <p:ph type="body" sz="quarter" idx="1"/>
          </p:nvPr>
        </p:nvSpPr>
        <p:spPr>
          <a:xfrm>
            <a:off x="1154954" y="4777380"/>
            <a:ext cx="8825660" cy="86142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all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rgbClr val="8AD0D6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0" name="Rectangle 7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1" name="Номер слайда"/>
          <p:cNvSpPr txBox="1"/>
          <p:nvPr>
            <p:ph type="sldNum" sz="quarter" idx="2"/>
          </p:nvPr>
        </p:nvSpPr>
        <p:spPr>
          <a:xfrm>
            <a:off x="10520963" y="537055"/>
            <a:ext cx="498288" cy="523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16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166" name="Rectangle 10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7" name="Oval 13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8" name="Oval 14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9" name="Oval 15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0" name="Freeform 5"/>
            <p:cNvSpPr/>
            <p:nvPr/>
          </p:nvSpPr>
          <p:spPr>
            <a:xfrm rot="10371525">
              <a:off x="265355" y="4438251"/>
              <a:ext cx="3299407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1" name="Freeform 5"/>
            <p:cNvSpPr/>
            <p:nvPr/>
          </p:nvSpPr>
          <p:spPr>
            <a:xfrm rot="10800000">
              <a:off x="461093" y="321129"/>
              <a:ext cx="11277602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2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74" name="Текст заголовка"/>
          <p:cNvSpPr txBox="1"/>
          <p:nvPr>
            <p:ph type="title"/>
          </p:nvPr>
        </p:nvSpPr>
        <p:spPr>
          <a:xfrm>
            <a:off x="1154957" y="4969926"/>
            <a:ext cx="8825657" cy="566739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75" name="Picture Placeholder 2"/>
          <p:cNvSpPr/>
          <p:nvPr>
            <p:ph type="pic" sz="half" idx="13"/>
          </p:nvPr>
        </p:nvSpPr>
        <p:spPr>
          <a:xfrm>
            <a:off x="1154954" y="685800"/>
            <a:ext cx="8825660" cy="3429000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76" name="Уровень текста 1…"/>
          <p:cNvSpPr txBox="1"/>
          <p:nvPr>
            <p:ph type="body" sz="quarter" idx="1"/>
          </p:nvPr>
        </p:nvSpPr>
        <p:spPr>
          <a:xfrm>
            <a:off x="1154957" y="5536665"/>
            <a:ext cx="8825656" cy="49371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12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12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12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1200">
                <a:solidFill>
                  <a:srgbClr val="8AD0D6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77" name="Rectangle 1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7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 15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185" name="Rectangle 9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6" name="Oval 12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7" name="Oval 13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8" name="Oval 14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9" name="Freeform 5"/>
            <p:cNvSpPr/>
            <p:nvPr/>
          </p:nvSpPr>
          <p:spPr>
            <a:xfrm>
              <a:off x="457200" y="2801318"/>
              <a:ext cx="11277601" cy="3602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97"/>
                  </a:lnTo>
                  <a:lnTo>
                    <a:pt x="21600" y="21600"/>
                  </a:lnTo>
                  <a:lnTo>
                    <a:pt x="21600" y="11"/>
                  </a:lnTo>
                  <a:lnTo>
                    <a:pt x="21110" y="247"/>
                  </a:lnTo>
                  <a:lnTo>
                    <a:pt x="20622" y="476"/>
                  </a:lnTo>
                  <a:lnTo>
                    <a:pt x="20131" y="696"/>
                  </a:lnTo>
                  <a:lnTo>
                    <a:pt x="19639" y="886"/>
                  </a:lnTo>
                  <a:lnTo>
                    <a:pt x="19148" y="1076"/>
                  </a:lnTo>
                  <a:lnTo>
                    <a:pt x="18656" y="1256"/>
                  </a:lnTo>
                  <a:lnTo>
                    <a:pt x="18170" y="1408"/>
                  </a:lnTo>
                  <a:lnTo>
                    <a:pt x="17677" y="1552"/>
                  </a:lnTo>
                  <a:lnTo>
                    <a:pt x="17187" y="1685"/>
                  </a:lnTo>
                  <a:lnTo>
                    <a:pt x="16705" y="1800"/>
                  </a:lnTo>
                  <a:lnTo>
                    <a:pt x="16217" y="1914"/>
                  </a:lnTo>
                  <a:lnTo>
                    <a:pt x="15736" y="2009"/>
                  </a:lnTo>
                  <a:lnTo>
                    <a:pt x="15254" y="2085"/>
                  </a:lnTo>
                  <a:lnTo>
                    <a:pt x="14774" y="2161"/>
                  </a:lnTo>
                  <a:lnTo>
                    <a:pt x="14299" y="2226"/>
                  </a:lnTo>
                  <a:lnTo>
                    <a:pt x="13828" y="2275"/>
                  </a:lnTo>
                  <a:lnTo>
                    <a:pt x="13357" y="2313"/>
                  </a:lnTo>
                  <a:lnTo>
                    <a:pt x="12891" y="2351"/>
                  </a:lnTo>
                  <a:lnTo>
                    <a:pt x="11971" y="2389"/>
                  </a:lnTo>
                  <a:lnTo>
                    <a:pt x="11517" y="2398"/>
                  </a:lnTo>
                  <a:lnTo>
                    <a:pt x="11068" y="2389"/>
                  </a:lnTo>
                  <a:lnTo>
                    <a:pt x="10623" y="2389"/>
                  </a:lnTo>
                  <a:lnTo>
                    <a:pt x="10182" y="2370"/>
                  </a:lnTo>
                  <a:lnTo>
                    <a:pt x="9750" y="2340"/>
                  </a:lnTo>
                  <a:lnTo>
                    <a:pt x="9323" y="2313"/>
                  </a:lnTo>
                  <a:lnTo>
                    <a:pt x="8904" y="2283"/>
                  </a:lnTo>
                  <a:lnTo>
                    <a:pt x="8487" y="2237"/>
                  </a:lnTo>
                  <a:lnTo>
                    <a:pt x="8076" y="2188"/>
                  </a:lnTo>
                  <a:lnTo>
                    <a:pt x="7674" y="2142"/>
                  </a:lnTo>
                  <a:lnTo>
                    <a:pt x="6890" y="2017"/>
                  </a:lnTo>
                  <a:lnTo>
                    <a:pt x="6139" y="1884"/>
                  </a:lnTo>
                  <a:lnTo>
                    <a:pt x="5417" y="1742"/>
                  </a:lnTo>
                  <a:lnTo>
                    <a:pt x="4735" y="1590"/>
                  </a:lnTo>
                  <a:lnTo>
                    <a:pt x="4082" y="1427"/>
                  </a:lnTo>
                  <a:lnTo>
                    <a:pt x="3478" y="1256"/>
                  </a:lnTo>
                  <a:lnTo>
                    <a:pt x="2910" y="1085"/>
                  </a:lnTo>
                  <a:lnTo>
                    <a:pt x="2387" y="913"/>
                  </a:lnTo>
                  <a:lnTo>
                    <a:pt x="1907" y="753"/>
                  </a:lnTo>
                  <a:lnTo>
                    <a:pt x="1482" y="601"/>
                  </a:lnTo>
                  <a:lnTo>
                    <a:pt x="1097" y="457"/>
                  </a:lnTo>
                  <a:lnTo>
                    <a:pt x="773" y="334"/>
                  </a:lnTo>
                  <a:lnTo>
                    <a:pt x="501" y="220"/>
                  </a:lnTo>
                  <a:lnTo>
                    <a:pt x="127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0" name="Freeform 5"/>
            <p:cNvSpPr/>
            <p:nvPr/>
          </p:nvSpPr>
          <p:spPr>
            <a:xfrm rot="21010067">
              <a:off x="8492539" y="2714873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1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93" name="Текст заголовка"/>
          <p:cNvSpPr txBox="1"/>
          <p:nvPr>
            <p:ph type="title"/>
          </p:nvPr>
        </p:nvSpPr>
        <p:spPr>
          <a:xfrm>
            <a:off x="1154954" y="1060703"/>
            <a:ext cx="8833105" cy="1371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94" name="Уровень текста 1…"/>
          <p:cNvSpPr txBox="1"/>
          <p:nvPr>
            <p:ph type="body" sz="half" idx="1"/>
          </p:nvPr>
        </p:nvSpPr>
        <p:spPr>
          <a:xfrm>
            <a:off x="1152144" y="3547871"/>
            <a:ext cx="8825659" cy="24780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95" name="Rectangle 1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9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6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203" name="Rectangle 15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4" name="Oval 17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5" name="Oval 18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6" name="Oval 19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7" name="Freeform 5"/>
            <p:cNvSpPr/>
            <p:nvPr/>
          </p:nvSpPr>
          <p:spPr>
            <a:xfrm rot="21010067">
              <a:off x="8492539" y="41851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8" name="Freeform 5"/>
            <p:cNvSpPr/>
            <p:nvPr/>
          </p:nvSpPr>
          <p:spPr>
            <a:xfrm>
              <a:off x="457200" y="4241800"/>
              <a:ext cx="11277601" cy="2337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9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11" name="TextBox 11"/>
          <p:cNvSpPr txBox="1"/>
          <p:nvPr/>
        </p:nvSpPr>
        <p:spPr>
          <a:xfrm>
            <a:off x="898294" y="596767"/>
            <a:ext cx="801913" cy="1448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96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212" name="TextBox 14"/>
          <p:cNvSpPr txBox="1"/>
          <p:nvPr/>
        </p:nvSpPr>
        <p:spPr>
          <a:xfrm>
            <a:off x="9715062" y="2629299"/>
            <a:ext cx="801913" cy="1448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9600">
                <a:solidFill>
                  <a:srgbClr val="8AD0D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213" name="Текст заголовка"/>
          <p:cNvSpPr txBox="1"/>
          <p:nvPr>
            <p:ph type="title"/>
          </p:nvPr>
        </p:nvSpPr>
        <p:spPr>
          <a:xfrm>
            <a:off x="1574800" y="980516"/>
            <a:ext cx="8460984" cy="26982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214" name="Уровень текста 1…"/>
          <p:cNvSpPr txBox="1"/>
          <p:nvPr>
            <p:ph type="body" sz="quarter" idx="1"/>
          </p:nvPr>
        </p:nvSpPr>
        <p:spPr>
          <a:xfrm>
            <a:off x="1945944" y="3679987"/>
            <a:ext cx="7725773" cy="34217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small" sz="1400">
                <a:solidFill>
                  <a:srgbClr val="8AD0D6"/>
                </a:solidFill>
              </a:defRPr>
            </a:lvl1pPr>
            <a:lvl2pPr marL="707231" indent="-250031">
              <a:buClrTx/>
              <a:defRPr cap="small" sz="1400">
                <a:solidFill>
                  <a:srgbClr val="8AD0D6"/>
                </a:solidFill>
              </a:defRPr>
            </a:lvl2pPr>
            <a:lvl3pPr marL="1143000" indent="-228600">
              <a:buClrTx/>
              <a:defRPr cap="small" sz="1400">
                <a:solidFill>
                  <a:srgbClr val="8AD0D6"/>
                </a:solidFill>
              </a:defRPr>
            </a:lvl3pPr>
            <a:lvl4pPr marL="1638300" indent="-266700">
              <a:buClrTx/>
              <a:defRPr cap="small" sz="1400">
                <a:solidFill>
                  <a:srgbClr val="8AD0D6"/>
                </a:solidFill>
              </a:defRPr>
            </a:lvl4pPr>
            <a:lvl5pPr marL="2095500" indent="-266700">
              <a:buClrTx/>
              <a:defRPr cap="small" sz="1400">
                <a:solidFill>
                  <a:srgbClr val="8AD0D6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15" name="Text Placeholder 3"/>
          <p:cNvSpPr/>
          <p:nvPr>
            <p:ph type="body" sz="quarter" idx="13"/>
          </p:nvPr>
        </p:nvSpPr>
        <p:spPr>
          <a:xfrm>
            <a:off x="1154954" y="5029198"/>
            <a:ext cx="8825660" cy="997859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216" name="Rectangle 22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roup 15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224" name="Rectangle 10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5" name="Oval 12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6" name="Oval 13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7" name="Oval 14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8" name="Freeform 5"/>
            <p:cNvSpPr/>
            <p:nvPr/>
          </p:nvSpPr>
          <p:spPr>
            <a:xfrm rot="21010067">
              <a:off x="8492539" y="4193582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9" name="Freeform 5"/>
            <p:cNvSpPr/>
            <p:nvPr/>
          </p:nvSpPr>
          <p:spPr>
            <a:xfrm>
              <a:off x="457200" y="4241800"/>
              <a:ext cx="11277601" cy="2337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0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32" name="Текст заголовка"/>
          <p:cNvSpPr txBox="1"/>
          <p:nvPr>
            <p:ph type="title"/>
          </p:nvPr>
        </p:nvSpPr>
        <p:spPr>
          <a:xfrm>
            <a:off x="1154954" y="2373525"/>
            <a:ext cx="8865624" cy="1819657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233" name="Уровень текста 1…"/>
          <p:cNvSpPr txBox="1"/>
          <p:nvPr>
            <p:ph type="body" sz="quarter" idx="1"/>
          </p:nvPr>
        </p:nvSpPr>
        <p:spPr>
          <a:xfrm>
            <a:off x="1154954" y="5029200"/>
            <a:ext cx="882565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chemeClr val="accent1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4" name="Rectangle 9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roup 1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242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3" name="Oval 20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4" name="Oval 22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5" name="Oval 19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6" name="Freeform 5"/>
            <p:cNvSpPr/>
            <p:nvPr/>
          </p:nvSpPr>
          <p:spPr>
            <a:xfrm rot="21010067">
              <a:off x="8492539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7" name="Freeform 5"/>
            <p:cNvSpPr/>
            <p:nvPr/>
          </p:nvSpPr>
          <p:spPr>
            <a:xfrm>
              <a:off x="461094" y="1866404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8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50" name="Rectangle 2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51" name="Текст заголовка"/>
          <p:cNvSpPr txBox="1"/>
          <p:nvPr>
            <p:ph type="title"/>
          </p:nvPr>
        </p:nvSpPr>
        <p:spPr>
          <a:xfrm>
            <a:off x="1154954" y="973667"/>
            <a:ext cx="8825659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252" name="Уровень текста 1…"/>
          <p:cNvSpPr txBox="1"/>
          <p:nvPr>
            <p:ph type="body" sz="quarter" idx="1"/>
          </p:nvPr>
        </p:nvSpPr>
        <p:spPr>
          <a:xfrm>
            <a:off x="1154954" y="2603500"/>
            <a:ext cx="3129168" cy="576261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53" name="Text Placeholder 3"/>
          <p:cNvSpPr/>
          <p:nvPr>
            <p:ph type="body" sz="quarter" idx="13"/>
          </p:nvPr>
        </p:nvSpPr>
        <p:spPr>
          <a:xfrm>
            <a:off x="1154953" y="3179764"/>
            <a:ext cx="3129170" cy="2847291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254" name="Text Placeholder 4"/>
          <p:cNvSpPr/>
          <p:nvPr>
            <p:ph type="body" sz="quarter" idx="14"/>
          </p:nvPr>
        </p:nvSpPr>
        <p:spPr>
          <a:xfrm>
            <a:off x="4512721" y="2603500"/>
            <a:ext cx="3145381" cy="576261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</a:p>
        </p:txBody>
      </p:sp>
      <p:sp>
        <p:nvSpPr>
          <p:cNvPr id="255" name="Text Placeholder 3"/>
          <p:cNvSpPr/>
          <p:nvPr>
            <p:ph type="body" sz="quarter" idx="15"/>
          </p:nvPr>
        </p:nvSpPr>
        <p:spPr>
          <a:xfrm>
            <a:off x="4512721" y="3179764"/>
            <a:ext cx="3145381" cy="2847291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256" name="Text Placeholder 4"/>
          <p:cNvSpPr/>
          <p:nvPr>
            <p:ph type="body" sz="quarter" idx="16"/>
          </p:nvPr>
        </p:nvSpPr>
        <p:spPr>
          <a:xfrm>
            <a:off x="7886700" y="2595031"/>
            <a:ext cx="3161029" cy="58473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</a:p>
        </p:txBody>
      </p:sp>
      <p:sp>
        <p:nvSpPr>
          <p:cNvPr id="257" name="Text Placeholder 3"/>
          <p:cNvSpPr/>
          <p:nvPr>
            <p:ph type="body" sz="quarter" idx="17"/>
          </p:nvPr>
        </p:nvSpPr>
        <p:spPr>
          <a:xfrm>
            <a:off x="7886700" y="3179764"/>
            <a:ext cx="3161029" cy="2847291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258" name="Straight Connector 16"/>
          <p:cNvSpPr/>
          <p:nvPr/>
        </p:nvSpPr>
        <p:spPr>
          <a:xfrm>
            <a:off x="4384990" y="2603499"/>
            <a:ext cx="32565" cy="3423555"/>
          </a:xfrm>
          <a:prstGeom prst="line">
            <a:avLst/>
          </a:prstGeom>
          <a:ln w="12700" cap="rnd">
            <a:solidFill>
              <a:srgbClr val="000000">
                <a:alpha val="4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59" name="Straight Connector 17"/>
          <p:cNvSpPr/>
          <p:nvPr/>
        </p:nvSpPr>
        <p:spPr>
          <a:xfrm>
            <a:off x="7775823" y="2603499"/>
            <a:ext cx="1" cy="3423555"/>
          </a:xfrm>
          <a:prstGeom prst="line">
            <a:avLst/>
          </a:prstGeom>
          <a:ln w="12700" cap="rnd">
            <a:solidFill>
              <a:srgbClr val="000000">
                <a:alpha val="4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6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roup 1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267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8" name="Oval 20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9" name="Oval 22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0" name="Oval 19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1" name="Freeform 5"/>
            <p:cNvSpPr/>
            <p:nvPr/>
          </p:nvSpPr>
          <p:spPr>
            <a:xfrm rot="21010067">
              <a:off x="8492539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2" name="Freeform 5"/>
            <p:cNvSpPr/>
            <p:nvPr/>
          </p:nvSpPr>
          <p:spPr>
            <a:xfrm>
              <a:off x="461094" y="1866404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3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75" name="Rectangle 2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76" name="Текст заголовка"/>
          <p:cNvSpPr txBox="1"/>
          <p:nvPr>
            <p:ph type="title"/>
          </p:nvPr>
        </p:nvSpPr>
        <p:spPr>
          <a:xfrm>
            <a:off x="1154954" y="973667"/>
            <a:ext cx="8825659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277" name="Уровень текста 1…"/>
          <p:cNvSpPr txBox="1"/>
          <p:nvPr>
            <p:ph type="body" sz="quarter" idx="1"/>
          </p:nvPr>
        </p:nvSpPr>
        <p:spPr>
          <a:xfrm>
            <a:off x="1154954" y="4532845"/>
            <a:ext cx="3050439" cy="576261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78" name="Picture Placeholder 2"/>
          <p:cNvSpPr/>
          <p:nvPr>
            <p:ph type="pic" sz="quarter" idx="13"/>
          </p:nvPr>
        </p:nvSpPr>
        <p:spPr>
          <a:xfrm>
            <a:off x="1334551" y="2610916"/>
            <a:ext cx="2691244" cy="1584095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79" name="Text Placeholder 3"/>
          <p:cNvSpPr/>
          <p:nvPr>
            <p:ph type="body" sz="quarter" idx="14"/>
          </p:nvPr>
        </p:nvSpPr>
        <p:spPr>
          <a:xfrm>
            <a:off x="1154954" y="5109107"/>
            <a:ext cx="3050439" cy="91795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280" name="Text Placeholder 4"/>
          <p:cNvSpPr/>
          <p:nvPr>
            <p:ph type="body" sz="quarter" idx="15"/>
          </p:nvPr>
        </p:nvSpPr>
        <p:spPr>
          <a:xfrm>
            <a:off x="4568864" y="4532841"/>
            <a:ext cx="3050439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</a:p>
        </p:txBody>
      </p:sp>
      <p:sp>
        <p:nvSpPr>
          <p:cNvPr id="281" name="Picture Placeholder 2"/>
          <p:cNvSpPr/>
          <p:nvPr>
            <p:ph type="pic" sz="quarter" idx="16"/>
          </p:nvPr>
        </p:nvSpPr>
        <p:spPr>
          <a:xfrm>
            <a:off x="4748462" y="2603499"/>
            <a:ext cx="2691243" cy="1591512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2" name="Text Placeholder 3"/>
          <p:cNvSpPr/>
          <p:nvPr>
            <p:ph type="body" sz="quarter" idx="17"/>
          </p:nvPr>
        </p:nvSpPr>
        <p:spPr>
          <a:xfrm>
            <a:off x="4568864" y="5109107"/>
            <a:ext cx="3050439" cy="912579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283" name="Text Placeholder 4"/>
          <p:cNvSpPr/>
          <p:nvPr>
            <p:ph type="body" sz="quarter" idx="18"/>
          </p:nvPr>
        </p:nvSpPr>
        <p:spPr>
          <a:xfrm>
            <a:off x="7983432" y="4532841"/>
            <a:ext cx="3050439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</a:p>
        </p:txBody>
      </p:sp>
      <p:sp>
        <p:nvSpPr>
          <p:cNvPr id="284" name="Picture Placeholder 2"/>
          <p:cNvSpPr/>
          <p:nvPr>
            <p:ph type="pic" sz="quarter" idx="19"/>
          </p:nvPr>
        </p:nvSpPr>
        <p:spPr>
          <a:xfrm>
            <a:off x="8163031" y="2603499"/>
            <a:ext cx="2691243" cy="1591512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5" name="Text Placeholder 3"/>
          <p:cNvSpPr/>
          <p:nvPr>
            <p:ph type="body" sz="quarter" idx="20"/>
          </p:nvPr>
        </p:nvSpPr>
        <p:spPr>
          <a:xfrm>
            <a:off x="7983432" y="5109107"/>
            <a:ext cx="3050439" cy="91794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286" name="Straight Connector 16"/>
          <p:cNvSpPr/>
          <p:nvPr/>
        </p:nvSpPr>
        <p:spPr>
          <a:xfrm>
            <a:off x="4384245" y="2603499"/>
            <a:ext cx="2" cy="3461812"/>
          </a:xfrm>
          <a:prstGeom prst="line">
            <a:avLst/>
          </a:prstGeom>
          <a:ln w="12700" cap="rnd">
            <a:solidFill>
              <a:srgbClr val="000000">
                <a:alpha val="4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87" name="Straight Connector 17"/>
          <p:cNvSpPr/>
          <p:nvPr/>
        </p:nvSpPr>
        <p:spPr>
          <a:xfrm>
            <a:off x="7807352" y="2603499"/>
            <a:ext cx="1" cy="3461812"/>
          </a:xfrm>
          <a:prstGeom prst="line">
            <a:avLst/>
          </a:prstGeom>
          <a:ln w="12700" cap="rnd">
            <a:solidFill>
              <a:srgbClr val="000000">
                <a:alpha val="40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8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roup 1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295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6" name="Oval 20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7" name="Oval 22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8" name="Oval 19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9" name="Freeform 5"/>
            <p:cNvSpPr/>
            <p:nvPr/>
          </p:nvSpPr>
          <p:spPr>
            <a:xfrm rot="21010067">
              <a:off x="8492539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0" name="Freeform 5"/>
            <p:cNvSpPr/>
            <p:nvPr/>
          </p:nvSpPr>
          <p:spPr>
            <a:xfrm>
              <a:off x="461094" y="1866404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1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03" name="Rectangle 2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304" name="Текст заголовка"/>
          <p:cNvSpPr txBox="1"/>
          <p:nvPr>
            <p:ph type="title"/>
          </p:nvPr>
        </p:nvSpPr>
        <p:spPr>
          <a:xfrm>
            <a:off x="1154954" y="973667"/>
            <a:ext cx="8825659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05" name="Уровень текста 1…"/>
          <p:cNvSpPr txBox="1"/>
          <p:nvPr>
            <p:ph type="body" sz="half" idx="1"/>
          </p:nvPr>
        </p:nvSpPr>
        <p:spPr>
          <a:xfrm>
            <a:off x="1154954" y="2595033"/>
            <a:ext cx="8825659" cy="3424769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0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roup 7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313" name="Rectangle 14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4" name="Oval 16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5" name="Oval 17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6" name="Oval 18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7" name="Freeform 5"/>
            <p:cNvSpPr/>
            <p:nvPr/>
          </p:nvSpPr>
          <p:spPr>
            <a:xfrm rot="5101749">
              <a:off x="6296325" y="4577735"/>
              <a:ext cx="3299407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8" name="Rectangle 12"/>
            <p:cNvSpPr/>
            <p:nvPr/>
          </p:nvSpPr>
          <p:spPr>
            <a:xfrm>
              <a:off x="416454" y="402164"/>
              <a:ext cx="6510868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9" name="Freeform 5"/>
            <p:cNvSpPr/>
            <p:nvPr/>
          </p:nvSpPr>
          <p:spPr>
            <a:xfrm rot="5400000">
              <a:off x="4450820" y="2801720"/>
              <a:ext cx="6053671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0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22" name="Текст заголовка"/>
          <p:cNvSpPr txBox="1"/>
          <p:nvPr>
            <p:ph type="title"/>
          </p:nvPr>
        </p:nvSpPr>
        <p:spPr>
          <a:xfrm>
            <a:off x="8576756" y="1278465"/>
            <a:ext cx="1441568" cy="4748593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23" name="Уровень текста 1…"/>
          <p:cNvSpPr txBox="1"/>
          <p:nvPr>
            <p:ph type="body" sz="half" idx="1"/>
          </p:nvPr>
        </p:nvSpPr>
        <p:spPr>
          <a:xfrm>
            <a:off x="1154954" y="1278464"/>
            <a:ext cx="6256026" cy="4748593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24" name="Rectangle 19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3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1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28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" name="Oval 20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" name="Oval 22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" name="Oval 19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" name="Freeform 5"/>
            <p:cNvSpPr/>
            <p:nvPr/>
          </p:nvSpPr>
          <p:spPr>
            <a:xfrm rot="21010067">
              <a:off x="8492539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" name="Freeform 5"/>
            <p:cNvSpPr/>
            <p:nvPr/>
          </p:nvSpPr>
          <p:spPr>
            <a:xfrm>
              <a:off x="461094" y="1866404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4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6" name="Rectangle 2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37" name="Текст заголовка"/>
          <p:cNvSpPr txBox="1"/>
          <p:nvPr>
            <p:ph type="title"/>
          </p:nvPr>
        </p:nvSpPr>
        <p:spPr>
          <a:xfrm>
            <a:off x="1154954" y="973668"/>
            <a:ext cx="8825659" cy="7069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8" name="Уровень текста 1…"/>
          <p:cNvSpPr txBox="1"/>
          <p:nvPr>
            <p:ph type="body" sz="half" idx="1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16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46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7" name="Oval 13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8" name="Oval 14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9" name="Oval 15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0" name="Rectangle 8"/>
            <p:cNvSpPr/>
            <p:nvPr/>
          </p:nvSpPr>
          <p:spPr>
            <a:xfrm>
              <a:off x="7291388" y="402164"/>
              <a:ext cx="4478866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1" name="Freeform 5"/>
            <p:cNvSpPr/>
            <p:nvPr/>
          </p:nvSpPr>
          <p:spPr>
            <a:xfrm rot="15922489">
              <a:off x="4699941" y="1826076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2" name="Freeform 5"/>
            <p:cNvSpPr/>
            <p:nvPr/>
          </p:nvSpPr>
          <p:spPr>
            <a:xfrm rot="16200000">
              <a:off x="3788832" y="2801720"/>
              <a:ext cx="6053671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3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55" name="Текст заголовка"/>
          <p:cNvSpPr txBox="1"/>
          <p:nvPr>
            <p:ph type="title"/>
          </p:nvPr>
        </p:nvSpPr>
        <p:spPr>
          <a:xfrm>
            <a:off x="1154955" y="2679192"/>
            <a:ext cx="4343401" cy="2286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56" name="Уровень текста 1…"/>
          <p:cNvSpPr txBox="1"/>
          <p:nvPr>
            <p:ph type="body" sz="quarter" idx="1"/>
          </p:nvPr>
        </p:nvSpPr>
        <p:spPr>
          <a:xfrm>
            <a:off x="6894576" y="2679192"/>
            <a:ext cx="3758185" cy="2286001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cap="all" sz="20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cap="all" sz="20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cap="all" sz="20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cap="all" sz="20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cap="all" sz="2000">
                <a:solidFill>
                  <a:schemeClr val="accent1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7" name="Rectangle 9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5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1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65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6" name="Oval 20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7" name="Oval 22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8" name="Oval 19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9" name="Freeform 5"/>
            <p:cNvSpPr/>
            <p:nvPr/>
          </p:nvSpPr>
          <p:spPr>
            <a:xfrm rot="21010067">
              <a:off x="8492539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0" name="Freeform 5"/>
            <p:cNvSpPr/>
            <p:nvPr/>
          </p:nvSpPr>
          <p:spPr>
            <a:xfrm>
              <a:off x="461094" y="1866404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1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73" name="Rectangle 2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74" name="Текст заголовка"/>
          <p:cNvSpPr txBox="1"/>
          <p:nvPr>
            <p:ph type="title"/>
          </p:nvPr>
        </p:nvSpPr>
        <p:spPr>
          <a:xfrm>
            <a:off x="1154952" y="969263"/>
            <a:ext cx="8825660" cy="70408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75" name="Уровень текста 1…"/>
          <p:cNvSpPr txBox="1"/>
          <p:nvPr>
            <p:ph type="body" sz="quarter" idx="1"/>
          </p:nvPr>
        </p:nvSpPr>
        <p:spPr>
          <a:xfrm>
            <a:off x="1154954" y="2603500"/>
            <a:ext cx="4828033" cy="3416302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1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83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4" name="Oval 20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5" name="Oval 22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6" name="Oval 19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7" name="Freeform 5"/>
            <p:cNvSpPr/>
            <p:nvPr/>
          </p:nvSpPr>
          <p:spPr>
            <a:xfrm rot="21010067">
              <a:off x="8492539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8" name="Freeform 5"/>
            <p:cNvSpPr/>
            <p:nvPr/>
          </p:nvSpPr>
          <p:spPr>
            <a:xfrm>
              <a:off x="461094" y="1866404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9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91" name="Rectangle 2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92" name="Текст заголовка"/>
          <p:cNvSpPr txBox="1"/>
          <p:nvPr>
            <p:ph type="title"/>
          </p:nvPr>
        </p:nvSpPr>
        <p:spPr>
          <a:xfrm>
            <a:off x="1154954" y="969263"/>
            <a:ext cx="8825659" cy="70408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93" name="Уровень текста 1…"/>
          <p:cNvSpPr txBox="1"/>
          <p:nvPr>
            <p:ph type="body" sz="quarter" idx="1"/>
          </p:nvPr>
        </p:nvSpPr>
        <p:spPr>
          <a:xfrm>
            <a:off x="1154954" y="2606039"/>
            <a:ext cx="4828033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4" name="Text Placeholder 4"/>
          <p:cNvSpPr/>
          <p:nvPr>
            <p:ph type="body" sz="quarter" idx="13"/>
          </p:nvPr>
        </p:nvSpPr>
        <p:spPr>
          <a:xfrm>
            <a:off x="6208776" y="2606039"/>
            <a:ext cx="4828033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</a:p>
        </p:txBody>
      </p:sp>
      <p:sp>
        <p:nvSpPr>
          <p:cNvPr id="9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102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3" name="Oval 20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4" name="Oval 22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5" name="Oval 19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6" name="Freeform 5"/>
            <p:cNvSpPr/>
            <p:nvPr/>
          </p:nvSpPr>
          <p:spPr>
            <a:xfrm rot="21010067">
              <a:off x="8492539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7" name="Freeform 5"/>
            <p:cNvSpPr/>
            <p:nvPr/>
          </p:nvSpPr>
          <p:spPr>
            <a:xfrm>
              <a:off x="461094" y="1866404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8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10" name="Rectangle 2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11" name="Текст заголовка"/>
          <p:cNvSpPr txBox="1"/>
          <p:nvPr>
            <p:ph type="title"/>
          </p:nvPr>
        </p:nvSpPr>
        <p:spPr>
          <a:xfrm>
            <a:off x="1152144" y="969263"/>
            <a:ext cx="8825659" cy="70408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11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7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126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7" name="Oval 14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8" name="Oval 15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9" name="Oval 16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0" name="Rectangle 7"/>
            <p:cNvSpPr/>
            <p:nvPr/>
          </p:nvSpPr>
          <p:spPr>
            <a:xfrm>
              <a:off x="5715000" y="402164"/>
              <a:ext cx="6055253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1" name="Freeform 5"/>
            <p:cNvSpPr/>
            <p:nvPr/>
          </p:nvSpPr>
          <p:spPr>
            <a:xfrm rot="16200000">
              <a:off x="2230965" y="2801720"/>
              <a:ext cx="6053671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2" name="Freeform 5"/>
            <p:cNvSpPr/>
            <p:nvPr/>
          </p:nvSpPr>
          <p:spPr>
            <a:xfrm rot="15922489">
              <a:off x="3142074" y="1826076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3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35" name="Текст заголовка"/>
          <p:cNvSpPr txBox="1"/>
          <p:nvPr>
            <p:ph type="title"/>
          </p:nvPr>
        </p:nvSpPr>
        <p:spPr>
          <a:xfrm>
            <a:off x="1154952" y="1298447"/>
            <a:ext cx="2793160" cy="1597153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6" name="Уровень текста 1…"/>
          <p:cNvSpPr txBox="1"/>
          <p:nvPr>
            <p:ph type="body" sz="half" idx="1"/>
          </p:nvPr>
        </p:nvSpPr>
        <p:spPr>
          <a:xfrm>
            <a:off x="5779008" y="1447800"/>
            <a:ext cx="5195998" cy="4572000"/>
          </a:xfrm>
          <a:prstGeom prst="rect">
            <a:avLst/>
          </a:prstGeom>
        </p:spPr>
        <p:txBody>
          <a:bodyPr anchor="ctr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7" name="Text Placeholder 3"/>
          <p:cNvSpPr/>
          <p:nvPr>
            <p:ph type="body" sz="quarter" idx="13"/>
          </p:nvPr>
        </p:nvSpPr>
        <p:spPr>
          <a:xfrm>
            <a:off x="1154952" y="3129279"/>
            <a:ext cx="2793160" cy="289560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>
                <a:solidFill>
                  <a:srgbClr val="8AD0D6"/>
                </a:solidFill>
              </a:defRPr>
            </a:pPr>
          </a:p>
        </p:txBody>
      </p:sp>
      <p:sp>
        <p:nvSpPr>
          <p:cNvPr id="138" name="Rectangle 12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3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oup 17"/>
          <p:cNvGrpSpPr/>
          <p:nvPr/>
        </p:nvGrpSpPr>
        <p:grpSpPr>
          <a:xfrm>
            <a:off x="-1588" y="-1"/>
            <a:ext cx="12193590" cy="6861556"/>
            <a:chOff x="0" y="0"/>
            <a:chExt cx="12193588" cy="6861555"/>
          </a:xfrm>
        </p:grpSpPr>
        <p:sp>
          <p:nvSpPr>
            <p:cNvPr id="146" name="Rectangle 11"/>
            <p:cNvSpPr/>
            <p:nvPr/>
          </p:nvSpPr>
          <p:spPr>
            <a:xfrm>
              <a:off x="1588" y="-1"/>
              <a:ext cx="12192001" cy="6858001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7" name="Oval 14"/>
            <p:cNvSpPr/>
            <p:nvPr/>
          </p:nvSpPr>
          <p:spPr>
            <a:xfrm>
              <a:off x="8763000" y="18287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8" name="Oval 15"/>
            <p:cNvSpPr/>
            <p:nvPr/>
          </p:nvSpPr>
          <p:spPr>
            <a:xfrm>
              <a:off x="8763000" y="5870954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9" name="Oval 16"/>
            <p:cNvSpPr/>
            <p:nvPr/>
          </p:nvSpPr>
          <p:spPr>
            <a:xfrm>
              <a:off x="0" y="2666999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0" name="Rectangle 7"/>
            <p:cNvSpPr/>
            <p:nvPr/>
          </p:nvSpPr>
          <p:spPr>
            <a:xfrm>
              <a:off x="6173788" y="402164"/>
              <a:ext cx="5596466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1" name="Freeform 5"/>
            <p:cNvSpPr/>
            <p:nvPr/>
          </p:nvSpPr>
          <p:spPr>
            <a:xfrm rot="16200000">
              <a:off x="3297020" y="2801720"/>
              <a:ext cx="6053671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2" name="Freeform 5"/>
            <p:cNvSpPr/>
            <p:nvPr/>
          </p:nvSpPr>
          <p:spPr>
            <a:xfrm rot="15922489">
              <a:off x="4205183" y="1826076"/>
              <a:ext cx="3299408" cy="440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3" name="Freeform 5"/>
            <p:cNvSpPr/>
            <p:nvPr/>
          </p:nvSpPr>
          <p:spPr>
            <a:xfrm>
              <a:off x="1588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55" name="Текст заголовка"/>
          <p:cNvSpPr txBox="1"/>
          <p:nvPr>
            <p:ph type="title"/>
          </p:nvPr>
        </p:nvSpPr>
        <p:spPr>
          <a:xfrm>
            <a:off x="1153906" y="1693331"/>
            <a:ext cx="3860260" cy="1735669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156" name="Picture Placeholder 2"/>
          <p:cNvSpPr/>
          <p:nvPr>
            <p:ph type="pic" sz="quarter" idx="13"/>
          </p:nvPr>
        </p:nvSpPr>
        <p:spPr>
          <a:xfrm>
            <a:off x="6547870" y="1143000"/>
            <a:ext cx="3227194" cy="4572000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57" name="Уровень текста 1…"/>
          <p:cNvSpPr txBox="1"/>
          <p:nvPr>
            <p:ph type="body" sz="quarter" idx="1"/>
          </p:nvPr>
        </p:nvSpPr>
        <p:spPr>
          <a:xfrm>
            <a:off x="1154954" y="3657600"/>
            <a:ext cx="3859214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>
                <a:solidFill>
                  <a:srgbClr val="8AD0D6"/>
                </a:solidFill>
              </a:defRPr>
            </a:lvl1pPr>
            <a:lvl2pPr marL="0" indent="457200">
              <a:buClrTx/>
              <a:buSzTx/>
              <a:buNone/>
              <a:defRPr sz="1400">
                <a:solidFill>
                  <a:srgbClr val="8AD0D6"/>
                </a:solidFill>
              </a:defRPr>
            </a:lvl2pPr>
            <a:lvl3pPr marL="0" indent="914400">
              <a:buClrTx/>
              <a:buSzTx/>
              <a:buNone/>
              <a:defRPr sz="1400">
                <a:solidFill>
                  <a:srgbClr val="8AD0D6"/>
                </a:solidFill>
              </a:defRPr>
            </a:lvl3pPr>
            <a:lvl4pPr marL="0" indent="1371600">
              <a:buClrTx/>
              <a:buSzTx/>
              <a:buNone/>
              <a:defRPr sz="1400">
                <a:solidFill>
                  <a:srgbClr val="8AD0D6"/>
                </a:solidFill>
              </a:defRPr>
            </a:lvl4pPr>
            <a:lvl5pPr marL="0" indent="1828800">
              <a:buClrTx/>
              <a:buSzTx/>
              <a:buNone/>
              <a:defRPr sz="1400">
                <a:solidFill>
                  <a:srgbClr val="8AD0D6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8" name="Rectangle 12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5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3" name="Текст заголовка"/>
          <p:cNvSpPr txBox="1"/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Текст заголовка</a:t>
            </a:r>
          </a:p>
        </p:txBody>
      </p:sp>
      <p:sp>
        <p:nvSpPr>
          <p:cNvPr id="4" name="Уровень текста 1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Номер слайда"/>
          <p:cNvSpPr txBox="1"/>
          <p:nvPr>
            <p:ph type="sldNum" sz="quarter" idx="2"/>
          </p:nvPr>
        </p:nvSpPr>
        <p:spPr>
          <a:xfrm>
            <a:off x="10522496" y="540176"/>
            <a:ext cx="498287" cy="5232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b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EBEBEB"/>
          </a:solidFill>
          <a:uFillTx/>
          <a:latin typeface="+mn-lt"/>
          <a:ea typeface="+mn-ea"/>
          <a:cs typeface="+mn-cs"/>
          <a:sym typeface="Century Gothic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2286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3200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3657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"/><Relationship Id="rId3" Type="http://schemas.openxmlformats.org/officeDocument/2006/relationships/image" Target="../media/image3.tif"/><Relationship Id="rId4" Type="http://schemas.openxmlformats.org/officeDocument/2006/relationships/image" Target="../media/image4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"/><Relationship Id="rId3" Type="http://schemas.openxmlformats.org/officeDocument/2006/relationships/image" Target="../media/image6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Mashina228/API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Заголовок 1"/>
          <p:cNvSpPr txBox="1"/>
          <p:nvPr>
            <p:ph type="ctrTitle"/>
          </p:nvPr>
        </p:nvSpPr>
        <p:spPr>
          <a:xfrm>
            <a:off x="1154954" y="2099733"/>
            <a:ext cx="8825660" cy="2677649"/>
          </a:xfrm>
          <a:prstGeom prst="rect">
            <a:avLst/>
          </a:prstGeom>
        </p:spPr>
        <p:txBody>
          <a:bodyPr/>
          <a:lstStyle/>
          <a:p>
            <a:pPr/>
            <a:r>
              <a:t>Проект </a:t>
            </a:r>
            <a:r>
              <a:t>API</a:t>
            </a:r>
          </a:p>
        </p:txBody>
      </p:sp>
      <p:sp>
        <p:nvSpPr>
          <p:cNvPr id="335" name="Подзаголовок 2"/>
          <p:cNvSpPr txBox="1"/>
          <p:nvPr>
            <p:ph type="subTitle" sz="quarter" idx="1"/>
          </p:nvPr>
        </p:nvSpPr>
        <p:spPr>
          <a:xfrm>
            <a:off x="2308194" y="2228294"/>
            <a:ext cx="3384504" cy="77383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6" name="TextBox 3"/>
          <p:cNvSpPr txBox="1"/>
          <p:nvPr/>
        </p:nvSpPr>
        <p:spPr>
          <a:xfrm>
            <a:off x="7803471" y="5166804"/>
            <a:ext cx="3357861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Подготовили: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Галиуллин Руслан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Фатахов Георгий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Заголовок 1"/>
          <p:cNvSpPr txBox="1"/>
          <p:nvPr>
            <p:ph type="ctrTitle"/>
          </p:nvPr>
        </p:nvSpPr>
        <p:spPr>
          <a:xfrm>
            <a:off x="1440091" y="4438971"/>
            <a:ext cx="9311818" cy="1537032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br/>
            <a:r>
              <a:t>Данный бот создается учениками для учеников</a:t>
            </a:r>
            <a:r>
              <a:t>.</a:t>
            </a:r>
            <a:r>
              <a:t> Мы хотели облегчить непростой труд учащихся</a:t>
            </a:r>
            <a:r>
              <a:t> </a:t>
            </a:r>
          </a:p>
        </p:txBody>
      </p:sp>
      <p:pic>
        <p:nvPicPr>
          <p:cNvPr id="339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92766" y="1916424"/>
            <a:ext cx="5374636" cy="3025152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Заголовок 1"/>
          <p:cNvSpPr txBox="1"/>
          <p:nvPr/>
        </p:nvSpPr>
        <p:spPr>
          <a:xfrm>
            <a:off x="1683170" y="692544"/>
            <a:ext cx="8825660" cy="1048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>
              <a:defRPr sz="5400">
                <a:solidFill>
                  <a:srgbClr val="EBEBEB"/>
                </a:solidFill>
              </a:defRPr>
            </a:lvl1pPr>
          </a:lstStyle>
          <a:p>
            <a:pPr/>
            <a:r>
              <a:t>Идея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3"/>
          <p:cNvSpPr txBox="1"/>
          <p:nvPr/>
        </p:nvSpPr>
        <p:spPr>
          <a:xfrm>
            <a:off x="2350103" y="2405380"/>
            <a:ext cx="4202835" cy="204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t>Решать уравнения</a:t>
            </a:r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t>Получать информацию</a:t>
            </a:r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t>Переводить слова и предложения</a:t>
            </a:r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FFFF"/>
                </a:solidFill>
              </a:defRPr>
            </a:pPr>
            <a:r>
              <a:t>Установливать таймер</a:t>
            </a:r>
          </a:p>
        </p:txBody>
      </p:sp>
      <p:sp>
        <p:nvSpPr>
          <p:cNvPr id="343" name="Заголовок 1"/>
          <p:cNvSpPr txBox="1"/>
          <p:nvPr>
            <p:ph type="ctrTitle"/>
          </p:nvPr>
        </p:nvSpPr>
        <p:spPr>
          <a:xfrm>
            <a:off x="1683170" y="1066962"/>
            <a:ext cx="8825660" cy="104876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Что умеет наш бот</a:t>
            </a:r>
          </a:p>
        </p:txBody>
      </p:sp>
      <p:pic>
        <p:nvPicPr>
          <p:cNvPr id="344" name="Снимок экрана 2019-05-01 в 0.24.23.png" descr="Снимок экрана 2019-05-01 в 0.24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4548" y="2210677"/>
            <a:ext cx="3334809" cy="38971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Заголовок 1"/>
          <p:cNvSpPr txBox="1"/>
          <p:nvPr>
            <p:ph type="ctrTitle"/>
          </p:nvPr>
        </p:nvSpPr>
        <p:spPr>
          <a:xfrm>
            <a:off x="1683170" y="1031861"/>
            <a:ext cx="8825659" cy="104876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Что мы использовали</a:t>
            </a:r>
          </a:p>
        </p:txBody>
      </p:sp>
      <p:sp>
        <p:nvSpPr>
          <p:cNvPr id="347" name="Подзаголовок 7"/>
          <p:cNvSpPr txBox="1"/>
          <p:nvPr>
            <p:ph type="subTitle" sz="half" idx="1"/>
          </p:nvPr>
        </p:nvSpPr>
        <p:spPr>
          <a:xfrm>
            <a:off x="1154955" y="2370338"/>
            <a:ext cx="9516004" cy="3268463"/>
          </a:xfrm>
          <a:prstGeom prst="rect">
            <a:avLst/>
          </a:prstGeom>
        </p:spPr>
        <p:txBody>
          <a:bodyPr/>
          <a:lstStyle/>
          <a:p>
            <a:pPr marL="285750" indent="-285750">
              <a:buClr>
                <a:schemeClr val="accent1"/>
              </a:buClr>
              <a:buSzPct val="80000"/>
              <a:buFont typeface="Arial"/>
              <a:buChar char="•"/>
            </a:pPr>
            <a:r>
              <a:t>Telegram.exe</a:t>
            </a:r>
          </a:p>
          <a:p>
            <a:pPr marL="285750" indent="-285750">
              <a:buClr>
                <a:schemeClr val="accent1"/>
              </a:buClr>
              <a:buSzPct val="80000"/>
              <a:buFont typeface="Arial"/>
              <a:buChar char="•"/>
            </a:pPr>
            <a:r>
              <a:t>Wolframalpha</a:t>
            </a:r>
          </a:p>
          <a:p>
            <a:pPr marL="285750" indent="-285750">
              <a:buClr>
                <a:schemeClr val="accent1"/>
              </a:buClr>
              <a:buSzPct val="80000"/>
              <a:buFont typeface="Arial"/>
              <a:buChar char="•"/>
            </a:pPr>
            <a:r>
              <a:t>Wikipedia</a:t>
            </a:r>
          </a:p>
          <a:p>
            <a:pPr marL="285750" indent="-285750">
              <a:buClr>
                <a:schemeClr val="accent1"/>
              </a:buClr>
              <a:buSzPct val="80000"/>
              <a:buFont typeface="Arial"/>
              <a:buChar char="•"/>
            </a:pPr>
            <a:r>
              <a:t>pymorphy2</a:t>
            </a:r>
          </a:p>
        </p:txBody>
      </p:sp>
      <p:pic>
        <p:nvPicPr>
          <p:cNvPr id="348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43358" y="2063216"/>
            <a:ext cx="1630472" cy="1630472"/>
          </a:xfrm>
          <a:prstGeom prst="rect">
            <a:avLst/>
          </a:prstGeom>
          <a:ln w="12700">
            <a:miter lim="400000"/>
          </a:ln>
        </p:spPr>
      </p:pic>
      <p:pic>
        <p:nvPicPr>
          <p:cNvPr id="349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82951" y="2000669"/>
            <a:ext cx="2856662" cy="28566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50" name="Изображение" descr="Изображение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34635" y="3777579"/>
            <a:ext cx="2122730" cy="2437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Дальнейшее развитие"/>
          <p:cNvSpPr txBox="1"/>
          <p:nvPr>
            <p:ph type="ctrTitle"/>
          </p:nvPr>
        </p:nvSpPr>
        <p:spPr>
          <a:xfrm>
            <a:off x="1154954" y="1081782"/>
            <a:ext cx="8825660" cy="94459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Дальнейшее развитие</a:t>
            </a:r>
          </a:p>
        </p:txBody>
      </p:sp>
      <p:sp>
        <p:nvSpPr>
          <p:cNvPr id="353" name="Построение графиков функции…"/>
          <p:cNvSpPr txBox="1"/>
          <p:nvPr>
            <p:ph type="subTitle" sz="quarter" idx="1"/>
          </p:nvPr>
        </p:nvSpPr>
        <p:spPr>
          <a:xfrm>
            <a:off x="1143254" y="2811683"/>
            <a:ext cx="3255317" cy="18457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defRPr cap="none">
                <a:solidFill>
                  <a:srgbClr val="FFFFFF"/>
                </a:solidFill>
              </a:defRPr>
            </a:pPr>
          </a:p>
          <a:p>
            <a:pPr marL="285750" indent="-285750">
              <a:spcBef>
                <a:spcPts val="0"/>
              </a:spcBef>
              <a:buSzPct val="100000"/>
              <a:buFont typeface="Arial"/>
              <a:buChar char="•"/>
              <a:defRPr cap="none">
                <a:solidFill>
                  <a:srgbClr val="FFFFFF"/>
                </a:solidFill>
              </a:defRPr>
            </a:pPr>
            <a:r>
              <a:t>Построение графиков функции</a:t>
            </a:r>
          </a:p>
          <a:p>
            <a:pPr marL="285750" indent="-285750">
              <a:spcBef>
                <a:spcPts val="0"/>
              </a:spcBef>
              <a:buSzPct val="100000"/>
              <a:buFont typeface="Arial"/>
              <a:buChar char="•"/>
              <a:defRPr cap="none">
                <a:solidFill>
                  <a:srgbClr val="FFFFFF"/>
                </a:solidFill>
              </a:defRPr>
            </a:pPr>
            <a:r>
              <a:t>Решение химических уравнений </a:t>
            </a:r>
          </a:p>
        </p:txBody>
      </p:sp>
      <p:pic>
        <p:nvPicPr>
          <p:cNvPr id="354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55241" y="2337548"/>
            <a:ext cx="2794001" cy="279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5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05912" y="2337548"/>
            <a:ext cx="4191001" cy="279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Ссылки"/>
          <p:cNvSpPr txBox="1"/>
          <p:nvPr>
            <p:ph type="ctrTitle"/>
          </p:nvPr>
        </p:nvSpPr>
        <p:spPr>
          <a:xfrm>
            <a:off x="1154954" y="2099733"/>
            <a:ext cx="8825660" cy="1143001"/>
          </a:xfrm>
          <a:prstGeom prst="rect">
            <a:avLst/>
          </a:prstGeom>
        </p:spPr>
        <p:txBody>
          <a:bodyPr/>
          <a:lstStyle/>
          <a:p>
            <a:pPr/>
            <a:r>
              <a:t>Ссылки</a:t>
            </a:r>
          </a:p>
        </p:txBody>
      </p:sp>
      <p:sp>
        <p:nvSpPr>
          <p:cNvPr id="358" name="Ссылка на GitHub: https://github.com/Mashina228/API"/>
          <p:cNvSpPr txBox="1"/>
          <p:nvPr>
            <p:ph type="subTitle" sz="half" idx="1"/>
          </p:nvPr>
        </p:nvSpPr>
        <p:spPr>
          <a:xfrm>
            <a:off x="1154954" y="3276415"/>
            <a:ext cx="8825660" cy="2362386"/>
          </a:xfrm>
          <a:prstGeom prst="rect">
            <a:avLst/>
          </a:prstGeom>
        </p:spPr>
        <p:txBody>
          <a:bodyPr/>
          <a:lstStyle/>
          <a:p>
            <a:pPr/>
            <a:r>
              <a:t>Ссылка на GitHub: </a:t>
            </a:r>
            <a:r>
              <a:rPr u="sng">
                <a:solidFill>
                  <a:srgbClr val="58C1BA"/>
                </a:solidFill>
                <a:uFill>
                  <a:solidFill>
                    <a:srgbClr val="58C1BA"/>
                  </a:solidFill>
                </a:uFill>
                <a:hlinkClick r:id="rId2" invalidUrl="" action="" tgtFrame="" tooltip="" history="1" highlightClick="0" endSnd="0"/>
              </a:rPr>
              <a:t>https://github.com/Mashina228/API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Совет директоров">
  <a:themeElements>
    <a:clrScheme name="Совет директоров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0000FF"/>
      </a:hlink>
      <a:folHlink>
        <a:srgbClr val="FF00FF"/>
      </a:folHlink>
    </a:clrScheme>
    <a:fontScheme name="Совет директоров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Совет директоров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Совет директоров">
  <a:themeElements>
    <a:clrScheme name="Совет директоров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0000FF"/>
      </a:hlink>
      <a:folHlink>
        <a:srgbClr val="FF00FF"/>
      </a:folHlink>
    </a:clrScheme>
    <a:fontScheme name="Совет директоров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Совет директоров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